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9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7" r:id="rId14"/>
    <p:sldId id="268" r:id="rId15"/>
  </p:sldIdLst>
  <p:sldSz cx="18288000" cy="10287000"/>
  <p:notesSz cx="6858000" cy="9144000"/>
  <p:embeddedFontLst>
    <p:embeddedFont>
      <p:font typeface="Anton" pitchFamily="2" charset="0"/>
      <p:regular r:id="rId16"/>
    </p:embeddedFont>
    <p:embeddedFont>
      <p:font typeface="Canva Sans"/>
      <p:regular r:id="rId17"/>
    </p:embeddedFont>
    <p:embeddedFont>
      <p:font typeface="Canva Sans Bold"/>
      <p:regular r:id="rId18"/>
    </p:embeddedFont>
    <p:embeddedFont>
      <p:font typeface="Norwester"/>
      <p:regular r:id="rId19"/>
    </p:embeddedFont>
    <p:embeddedFont>
      <p:font typeface="Open Sans" panose="020B0606030504020204" pitchFamily="3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76" autoAdjust="0"/>
    <p:restoredTop sz="94622" autoAdjust="0"/>
  </p:normalViewPr>
  <p:slideViewPr>
    <p:cSldViewPr>
      <p:cViewPr varScale="1">
        <p:scale>
          <a:sx n="72" d="100"/>
          <a:sy n="72" d="100"/>
        </p:scale>
        <p:origin x="38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jpeg>
</file>

<file path=ppt/media/image3.svg>
</file>

<file path=ppt/media/image30.pn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3403" b="-34373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576296" y="2342714"/>
            <a:ext cx="1212158" cy="872754"/>
          </a:xfrm>
          <a:custGeom>
            <a:avLst/>
            <a:gdLst/>
            <a:ahLst/>
            <a:cxnLst/>
            <a:rect l="l" t="t" r="r" b="b"/>
            <a:pathLst>
              <a:path w="1212158" h="872754">
                <a:moveTo>
                  <a:pt x="0" y="0"/>
                </a:moveTo>
                <a:lnTo>
                  <a:pt x="1212157" y="0"/>
                </a:lnTo>
                <a:lnTo>
                  <a:pt x="1212157" y="872754"/>
                </a:lnTo>
                <a:lnTo>
                  <a:pt x="0" y="8727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0" y="3649239"/>
            <a:ext cx="18566927" cy="26109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947"/>
              </a:lnSpc>
              <a:spcBef>
                <a:spcPct val="0"/>
              </a:spcBef>
            </a:pPr>
            <a:r>
              <a:rPr lang="en-US" sz="150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VEHICLE REPAIR HUB</a:t>
            </a:r>
          </a:p>
        </p:txBody>
      </p:sp>
      <p:sp>
        <p:nvSpPr>
          <p:cNvPr id="8" name="Freeform 8"/>
          <p:cNvSpPr/>
          <p:nvPr/>
        </p:nvSpPr>
        <p:spPr>
          <a:xfrm rot="-10800000" flipV="1">
            <a:off x="0" y="7076995"/>
            <a:ext cx="6476704" cy="330802"/>
          </a:xfrm>
          <a:custGeom>
            <a:avLst/>
            <a:gdLst/>
            <a:ahLst/>
            <a:cxnLst/>
            <a:rect l="l" t="t" r="r" b="b"/>
            <a:pathLst>
              <a:path w="6476704" h="330802">
                <a:moveTo>
                  <a:pt x="0" y="330802"/>
                </a:moveTo>
                <a:lnTo>
                  <a:pt x="6476704" y="330802"/>
                </a:lnTo>
                <a:lnTo>
                  <a:pt x="6476704" y="0"/>
                </a:lnTo>
                <a:lnTo>
                  <a:pt x="0" y="0"/>
                </a:lnTo>
                <a:lnTo>
                  <a:pt x="0" y="33080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10800000" flipH="1" flipV="1">
            <a:off x="11811296" y="7076995"/>
            <a:ext cx="6476704" cy="330802"/>
          </a:xfrm>
          <a:custGeom>
            <a:avLst/>
            <a:gdLst/>
            <a:ahLst/>
            <a:cxnLst/>
            <a:rect l="l" t="t" r="r" b="b"/>
            <a:pathLst>
              <a:path w="6476704" h="330802">
                <a:moveTo>
                  <a:pt x="6476704" y="330802"/>
                </a:moveTo>
                <a:lnTo>
                  <a:pt x="0" y="330802"/>
                </a:lnTo>
                <a:lnTo>
                  <a:pt x="0" y="0"/>
                </a:lnTo>
                <a:lnTo>
                  <a:pt x="6476704" y="0"/>
                </a:lnTo>
                <a:lnTo>
                  <a:pt x="6476704" y="33080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5045756" y="7019835"/>
            <a:ext cx="8196488" cy="756875"/>
            <a:chOff x="0" y="0"/>
            <a:chExt cx="760859" cy="7025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60859" cy="70259"/>
            </a:xfrm>
            <a:custGeom>
              <a:avLst/>
              <a:gdLst/>
              <a:ahLst/>
              <a:cxnLst/>
              <a:rect l="l" t="t" r="r" b="b"/>
              <a:pathLst>
                <a:path w="760859" h="70259">
                  <a:moveTo>
                    <a:pt x="0" y="0"/>
                  </a:moveTo>
                  <a:lnTo>
                    <a:pt x="760859" y="0"/>
                  </a:lnTo>
                  <a:lnTo>
                    <a:pt x="760859" y="70259"/>
                  </a:lnTo>
                  <a:lnTo>
                    <a:pt x="0" y="70259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760859" cy="108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 flipV="1">
            <a:off x="11143778" y="2787289"/>
            <a:ext cx="7144222" cy="364895"/>
          </a:xfrm>
          <a:custGeom>
            <a:avLst/>
            <a:gdLst/>
            <a:ahLst/>
            <a:cxnLst/>
            <a:rect l="l" t="t" r="r" b="b"/>
            <a:pathLst>
              <a:path w="7144222" h="364895">
                <a:moveTo>
                  <a:pt x="0" y="364895"/>
                </a:moveTo>
                <a:lnTo>
                  <a:pt x="7144222" y="364895"/>
                </a:lnTo>
                <a:lnTo>
                  <a:pt x="7144222" y="0"/>
                </a:lnTo>
                <a:lnTo>
                  <a:pt x="0" y="0"/>
                </a:lnTo>
                <a:lnTo>
                  <a:pt x="0" y="364895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8911922" y="2218889"/>
            <a:ext cx="3558108" cy="1081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47"/>
              </a:lnSpc>
              <a:spcBef>
                <a:spcPct val="0"/>
              </a:spcBef>
            </a:pPr>
            <a:r>
              <a:rPr lang="en-US" sz="631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045756" y="7213821"/>
            <a:ext cx="8196488" cy="594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2"/>
              </a:lnSpc>
            </a:pPr>
            <a:r>
              <a:rPr lang="en-US" sz="1737" spc="28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ENHANCING UX IN VEHICLE MAINTENANCE AND REPAIR</a:t>
            </a:r>
          </a:p>
          <a:p>
            <a:pPr algn="ctr">
              <a:lnSpc>
                <a:spcPts val="2432"/>
              </a:lnSpc>
              <a:spcBef>
                <a:spcPct val="0"/>
              </a:spcBef>
            </a:pPr>
            <a:endParaRPr lang="en-US" sz="1737" spc="284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Freeform 16"/>
          <p:cNvSpPr/>
          <p:nvPr/>
        </p:nvSpPr>
        <p:spPr>
          <a:xfrm flipH="1" flipV="1">
            <a:off x="0" y="2821383"/>
            <a:ext cx="6476704" cy="330802"/>
          </a:xfrm>
          <a:custGeom>
            <a:avLst/>
            <a:gdLst/>
            <a:ahLst/>
            <a:cxnLst/>
            <a:rect l="l" t="t" r="r" b="b"/>
            <a:pathLst>
              <a:path w="6476704" h="330802">
                <a:moveTo>
                  <a:pt x="6476704" y="330801"/>
                </a:moveTo>
                <a:lnTo>
                  <a:pt x="0" y="330801"/>
                </a:lnTo>
                <a:lnTo>
                  <a:pt x="0" y="0"/>
                </a:lnTo>
                <a:lnTo>
                  <a:pt x="6476704" y="0"/>
                </a:lnTo>
                <a:lnTo>
                  <a:pt x="6476704" y="330801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5170462">
            <a:off x="2593906" y="496034"/>
            <a:ext cx="3561052" cy="6850135"/>
            <a:chOff x="0" y="0"/>
            <a:chExt cx="5618152" cy="10807227"/>
          </a:xfrm>
        </p:grpSpPr>
        <p:sp>
          <p:nvSpPr>
            <p:cNvPr id="6" name="Freeform 6"/>
            <p:cNvSpPr/>
            <p:nvPr/>
          </p:nvSpPr>
          <p:spPr>
            <a:xfrm rot="-5513121">
              <a:off x="-2684031" y="2773836"/>
              <a:ext cx="10986213" cy="5259555"/>
            </a:xfrm>
            <a:custGeom>
              <a:avLst/>
              <a:gdLst/>
              <a:ahLst/>
              <a:cxnLst/>
              <a:rect l="l" t="t" r="r" b="b"/>
              <a:pathLst>
                <a:path w="10986213" h="5259555">
                  <a:moveTo>
                    <a:pt x="163358" y="296947"/>
                  </a:moveTo>
                  <a:lnTo>
                    <a:pt x="10986213" y="0"/>
                  </a:lnTo>
                  <a:lnTo>
                    <a:pt x="10822856" y="4962608"/>
                  </a:lnTo>
                  <a:lnTo>
                    <a:pt x="0" y="5259555"/>
                  </a:lnTo>
                  <a:close/>
                </a:path>
              </a:pathLst>
            </a:custGeom>
            <a:blipFill>
              <a:blip r:embed="rId2"/>
              <a:stretch>
                <a:fillRect t="-3311" r="-23439" b="-4923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 flipH="1">
            <a:off x="7682064" y="288967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9" y="0"/>
                </a:moveTo>
                <a:lnTo>
                  <a:pt x="0" y="0"/>
                </a:lnTo>
                <a:lnTo>
                  <a:pt x="0" y="130297"/>
                </a:lnTo>
                <a:lnTo>
                  <a:pt x="2551069" y="130297"/>
                </a:lnTo>
                <a:lnTo>
                  <a:pt x="25510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831940" y="411162"/>
            <a:ext cx="10624120" cy="1111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DIRECTORY OF SHOPS</a:t>
            </a:r>
          </a:p>
        </p:txBody>
      </p:sp>
      <p:grpSp>
        <p:nvGrpSpPr>
          <p:cNvPr id="9" name="Group 9"/>
          <p:cNvGrpSpPr/>
          <p:nvPr/>
        </p:nvGrpSpPr>
        <p:grpSpPr>
          <a:xfrm rot="5170462">
            <a:off x="11779289" y="3447154"/>
            <a:ext cx="3561052" cy="6850135"/>
            <a:chOff x="0" y="0"/>
            <a:chExt cx="5618152" cy="10807227"/>
          </a:xfrm>
        </p:grpSpPr>
        <p:sp>
          <p:nvSpPr>
            <p:cNvPr id="10" name="Freeform 10"/>
            <p:cNvSpPr/>
            <p:nvPr/>
          </p:nvSpPr>
          <p:spPr>
            <a:xfrm rot="-5500071">
              <a:off x="-2674008" y="2753003"/>
              <a:ext cx="10966168" cy="5301221"/>
            </a:xfrm>
            <a:custGeom>
              <a:avLst/>
              <a:gdLst/>
              <a:ahLst/>
              <a:cxnLst/>
              <a:rect l="l" t="t" r="r" b="b"/>
              <a:pathLst>
                <a:path w="10966168" h="5301221">
                  <a:moveTo>
                    <a:pt x="144517" y="338029"/>
                  </a:moveTo>
                  <a:lnTo>
                    <a:pt x="10966168" y="0"/>
                  </a:lnTo>
                  <a:lnTo>
                    <a:pt x="10821650" y="4963192"/>
                  </a:lnTo>
                  <a:lnTo>
                    <a:pt x="0" y="5301221"/>
                  </a:lnTo>
                  <a:close/>
                </a:path>
              </a:pathLst>
            </a:custGeom>
            <a:blipFill>
              <a:blip r:embed="rId5"/>
              <a:stretch>
                <a:fillRect l="-16883" r="-16271" b="-10652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 rot="5170462">
            <a:off x="3317806" y="4506192"/>
            <a:ext cx="3561052" cy="6850135"/>
            <a:chOff x="0" y="0"/>
            <a:chExt cx="5618152" cy="10807227"/>
          </a:xfrm>
        </p:grpSpPr>
        <p:sp>
          <p:nvSpPr>
            <p:cNvPr id="12" name="Freeform 12"/>
            <p:cNvSpPr/>
            <p:nvPr/>
          </p:nvSpPr>
          <p:spPr>
            <a:xfrm rot="-5537084">
              <a:off x="-2702228" y="2812189"/>
              <a:ext cx="11022607" cy="5182849"/>
            </a:xfrm>
            <a:custGeom>
              <a:avLst/>
              <a:gdLst/>
              <a:ahLst/>
              <a:cxnLst/>
              <a:rect l="l" t="t" r="r" b="b"/>
              <a:pathLst>
                <a:path w="11022607" h="5182849">
                  <a:moveTo>
                    <a:pt x="197945" y="221500"/>
                  </a:moveTo>
                  <a:lnTo>
                    <a:pt x="11022607" y="0"/>
                  </a:lnTo>
                  <a:lnTo>
                    <a:pt x="10824663" y="4961349"/>
                  </a:lnTo>
                  <a:lnTo>
                    <a:pt x="0" y="5182849"/>
                  </a:lnTo>
                  <a:close/>
                </a:path>
              </a:pathLst>
            </a:custGeom>
            <a:blipFill>
              <a:blip r:embed="rId6"/>
              <a:stretch>
                <a:fillRect l="-246" t="-3625" r="-24494" b="-5760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 rot="5170462">
            <a:off x="10899706" y="-182005"/>
            <a:ext cx="3561052" cy="6850135"/>
            <a:chOff x="0" y="0"/>
            <a:chExt cx="5618152" cy="10807227"/>
          </a:xfrm>
        </p:grpSpPr>
        <p:sp>
          <p:nvSpPr>
            <p:cNvPr id="14" name="Freeform 14"/>
            <p:cNvSpPr/>
            <p:nvPr/>
          </p:nvSpPr>
          <p:spPr>
            <a:xfrm rot="-5594452">
              <a:off x="-2744703" y="2904517"/>
              <a:ext cx="11107558" cy="4998193"/>
            </a:xfrm>
            <a:custGeom>
              <a:avLst/>
              <a:gdLst/>
              <a:ahLst/>
              <a:cxnLst/>
              <a:rect l="l" t="t" r="r" b="b"/>
              <a:pathLst>
                <a:path w="11107558" h="4998193">
                  <a:moveTo>
                    <a:pt x="280707" y="40838"/>
                  </a:moveTo>
                  <a:lnTo>
                    <a:pt x="11107558" y="0"/>
                  </a:lnTo>
                  <a:lnTo>
                    <a:pt x="10826851" y="4957355"/>
                  </a:lnTo>
                  <a:lnTo>
                    <a:pt x="0" y="4998193"/>
                  </a:lnTo>
                  <a:close/>
                </a:path>
              </a:pathLst>
            </a:custGeom>
            <a:blipFill>
              <a:blip r:embed="rId7"/>
              <a:stretch>
                <a:fillRect l="-12530" t="-6644" r="-5488" b="-5758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8504" y="2836677"/>
            <a:ext cx="5334000" cy="5137737"/>
            <a:chOff x="0" y="0"/>
            <a:chExt cx="6889731" cy="66362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889731" cy="6636224"/>
            </a:xfrm>
            <a:custGeom>
              <a:avLst/>
              <a:gdLst/>
              <a:ahLst/>
              <a:cxnLst/>
              <a:rect l="l" t="t" r="r" b="b"/>
              <a:pathLst>
                <a:path w="6889731" h="6636224">
                  <a:moveTo>
                    <a:pt x="800619" y="6636224"/>
                  </a:moveTo>
                  <a:lnTo>
                    <a:pt x="0" y="0"/>
                  </a:lnTo>
                  <a:lnTo>
                    <a:pt x="6089112" y="0"/>
                  </a:lnTo>
                  <a:lnTo>
                    <a:pt x="6889731" y="6636224"/>
                  </a:lnTo>
                  <a:close/>
                </a:path>
              </a:pathLst>
            </a:custGeom>
            <a:blipFill>
              <a:blip r:embed="rId2"/>
              <a:stretch>
                <a:fillRect t="-20426" b="-20426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 flipH="1">
            <a:off x="7682064" y="288967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9" y="0"/>
                </a:moveTo>
                <a:lnTo>
                  <a:pt x="0" y="0"/>
                </a:lnTo>
                <a:lnTo>
                  <a:pt x="0" y="130297"/>
                </a:lnTo>
                <a:lnTo>
                  <a:pt x="2551069" y="130297"/>
                </a:lnTo>
                <a:lnTo>
                  <a:pt x="25510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6599583" y="2836677"/>
            <a:ext cx="5068542" cy="5137737"/>
            <a:chOff x="0" y="0"/>
            <a:chExt cx="6546848" cy="66362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546848" cy="6636224"/>
            </a:xfrm>
            <a:custGeom>
              <a:avLst/>
              <a:gdLst/>
              <a:ahLst/>
              <a:cxnLst/>
              <a:rect l="l" t="t" r="r" b="b"/>
              <a:pathLst>
                <a:path w="6546848" h="6636224">
                  <a:moveTo>
                    <a:pt x="760774" y="6636224"/>
                  </a:moveTo>
                  <a:lnTo>
                    <a:pt x="0" y="0"/>
                  </a:lnTo>
                  <a:lnTo>
                    <a:pt x="5786074" y="0"/>
                  </a:lnTo>
                  <a:lnTo>
                    <a:pt x="6546848" y="6636224"/>
                  </a:lnTo>
                  <a:close/>
                </a:path>
              </a:pathLst>
            </a:custGeom>
            <a:blipFill>
              <a:blip r:embed="rId5"/>
              <a:stretch>
                <a:fillRect t="-17018" b="-17018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2315204" y="2836677"/>
            <a:ext cx="5354292" cy="5137737"/>
            <a:chOff x="0" y="0"/>
            <a:chExt cx="6915941" cy="66362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15941" cy="6636224"/>
            </a:xfrm>
            <a:custGeom>
              <a:avLst/>
              <a:gdLst/>
              <a:ahLst/>
              <a:cxnLst/>
              <a:rect l="l" t="t" r="r" b="b"/>
              <a:pathLst>
                <a:path w="6915941" h="6636224">
                  <a:moveTo>
                    <a:pt x="803665" y="6636224"/>
                  </a:moveTo>
                  <a:lnTo>
                    <a:pt x="0" y="0"/>
                  </a:lnTo>
                  <a:lnTo>
                    <a:pt x="6112276" y="0"/>
                  </a:lnTo>
                  <a:lnTo>
                    <a:pt x="6915941" y="6636224"/>
                  </a:lnTo>
                  <a:close/>
                </a:path>
              </a:pathLst>
            </a:custGeom>
            <a:blipFill>
              <a:blip r:embed="rId6"/>
              <a:stretch>
                <a:fillRect t="-26469" b="-26469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3831940" y="411162"/>
            <a:ext cx="10624120" cy="1111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INFORMATIVE GUIDES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24875" y="5359498"/>
            <a:ext cx="4937027" cy="493702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6350000" y="0"/>
                  </a:moveTo>
                  <a:lnTo>
                    <a:pt x="6350000" y="6350000"/>
                  </a:lnTo>
                  <a:lnTo>
                    <a:pt x="1224280" y="635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36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7991475" y="0"/>
            <a:ext cx="10296525" cy="102965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6350000" y="0"/>
                  </a:moveTo>
                  <a:lnTo>
                    <a:pt x="6350000" y="6350000"/>
                  </a:lnTo>
                  <a:lnTo>
                    <a:pt x="1224280" y="6350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5046" r="-25046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04661" y="1827830"/>
            <a:ext cx="7918996" cy="8043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 </a:t>
            </a:r>
            <a:r>
              <a:rPr lang="en-US" sz="23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Essential Maintenance Tips:</a:t>
            </a: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Regular maintenance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tips provided help users uphold vehicle health,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potentially preventing costly repairs in the long run.</a:t>
            </a:r>
          </a:p>
          <a:p>
            <a:pPr algn="l">
              <a:lnSpc>
                <a:spcPts val="3488"/>
              </a:lnSpc>
            </a:pPr>
            <a:endParaRPr lang="en-US" sz="23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 </a:t>
            </a:r>
            <a:r>
              <a:rPr lang="en-US" sz="23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Actionable Troubleshooting Guides:</a:t>
            </a: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Users gain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access to troubleshooting guides that enable them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to quickly address minor vehicle problems with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confidence.</a:t>
            </a:r>
          </a:p>
          <a:p>
            <a:pPr algn="l">
              <a:lnSpc>
                <a:spcPts val="3488"/>
              </a:lnSpc>
            </a:pPr>
            <a:endParaRPr lang="en-US" sz="23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 </a:t>
            </a:r>
            <a:r>
              <a:rPr lang="en-US" sz="23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Proactive Prevention Strategies:</a:t>
            </a: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Advice centered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on proactive measures, such as regular check-ups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and monitoring fluid levels, empowers users to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manage their vehicles effectively.</a:t>
            </a:r>
          </a:p>
          <a:p>
            <a:pPr algn="l">
              <a:lnSpc>
                <a:spcPts val="3488"/>
              </a:lnSpc>
            </a:pPr>
            <a:endParaRPr lang="en-US" sz="23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 </a:t>
            </a:r>
            <a:r>
              <a:rPr lang="en-US" sz="23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Building User Confidence: </a:t>
            </a: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By equipping users with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knowledge. the platform fosters confidence in</a:t>
            </a:r>
          </a:p>
          <a:p>
            <a:pPr algn="l">
              <a:lnSpc>
                <a:spcPts val="3488"/>
              </a:lnSpc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handling their vehicle's maintenance issues</a:t>
            </a:r>
          </a:p>
          <a:p>
            <a:pPr algn="l">
              <a:lnSpc>
                <a:spcPts val="3488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independently.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4600" y="776347"/>
            <a:ext cx="8067400" cy="995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103"/>
              </a:lnSpc>
              <a:spcBef>
                <a:spcPct val="0"/>
              </a:spcBef>
            </a:pPr>
            <a:r>
              <a:rPr lang="en-US" sz="5788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EMPOWERING WITH TIPS</a:t>
            </a:r>
          </a:p>
        </p:txBody>
      </p:sp>
      <p:sp>
        <p:nvSpPr>
          <p:cNvPr id="11" name="Freeform 11"/>
          <p:cNvSpPr/>
          <p:nvPr/>
        </p:nvSpPr>
        <p:spPr>
          <a:xfrm flipH="1">
            <a:off x="314600" y="590550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8" y="0"/>
                </a:moveTo>
                <a:lnTo>
                  <a:pt x="0" y="0"/>
                </a:lnTo>
                <a:lnTo>
                  <a:pt x="0" y="130297"/>
                </a:lnTo>
                <a:lnTo>
                  <a:pt x="2551068" y="130297"/>
                </a:lnTo>
                <a:lnTo>
                  <a:pt x="25510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867809" y="2342873"/>
            <a:ext cx="5002012" cy="5601253"/>
            <a:chOff x="0" y="0"/>
            <a:chExt cx="6350000" cy="71107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7110730"/>
            </a:xfrm>
            <a:custGeom>
              <a:avLst/>
              <a:gdLst/>
              <a:ahLst/>
              <a:cxnLst/>
              <a:rect l="l" t="t" r="r" b="b"/>
              <a:pathLst>
                <a:path w="6350000" h="7110730">
                  <a:moveTo>
                    <a:pt x="6350000" y="4700270"/>
                  </a:moveTo>
                  <a:lnTo>
                    <a:pt x="0" y="7110730"/>
                  </a:lnTo>
                  <a:lnTo>
                    <a:pt x="0" y="2410460"/>
                  </a:lnTo>
                  <a:lnTo>
                    <a:pt x="6350000" y="0"/>
                  </a:lnTo>
                  <a:close/>
                </a:path>
              </a:pathLst>
            </a:custGeom>
            <a:solidFill>
              <a:srgbClr val="FF36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937733" y="1108444"/>
            <a:ext cx="5002012" cy="5601253"/>
            <a:chOff x="0" y="0"/>
            <a:chExt cx="6350000" cy="7110730"/>
          </a:xfrm>
        </p:grpSpPr>
        <p:sp>
          <p:nvSpPr>
            <p:cNvPr id="8" name="Freeform 8"/>
            <p:cNvSpPr/>
            <p:nvPr/>
          </p:nvSpPr>
          <p:spPr>
            <a:xfrm rot="-1029012">
              <a:off x="-907222" y="1094327"/>
              <a:ext cx="8164444" cy="4922077"/>
            </a:xfrm>
            <a:custGeom>
              <a:avLst/>
              <a:gdLst/>
              <a:ahLst/>
              <a:cxnLst/>
              <a:rect l="l" t="t" r="r" b="b"/>
              <a:pathLst>
                <a:path w="8164444" h="4922077">
                  <a:moveTo>
                    <a:pt x="6778438" y="4491272"/>
                  </a:moveTo>
                  <a:lnTo>
                    <a:pt x="0" y="4922077"/>
                  </a:lnTo>
                  <a:lnTo>
                    <a:pt x="1386006" y="430804"/>
                  </a:lnTo>
                  <a:lnTo>
                    <a:pt x="8164444" y="0"/>
                  </a:lnTo>
                  <a:close/>
                </a:path>
              </a:pathLst>
            </a:custGeom>
            <a:blipFill>
              <a:blip r:embed="rId2"/>
              <a:stretch>
                <a:fillRect l="-2001" r="-200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4577036" y="3657047"/>
            <a:ext cx="5002012" cy="5601253"/>
            <a:chOff x="0" y="0"/>
            <a:chExt cx="6350000" cy="711073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7110730"/>
            </a:xfrm>
            <a:custGeom>
              <a:avLst/>
              <a:gdLst/>
              <a:ahLst/>
              <a:cxnLst/>
              <a:rect l="l" t="t" r="r" b="b"/>
              <a:pathLst>
                <a:path w="6350000" h="7110730">
                  <a:moveTo>
                    <a:pt x="6350000" y="4700270"/>
                  </a:moveTo>
                  <a:lnTo>
                    <a:pt x="0" y="7110730"/>
                  </a:lnTo>
                  <a:lnTo>
                    <a:pt x="0" y="241046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3"/>
              <a:stretch>
                <a:fillRect r="-68075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 flipH="1">
            <a:off x="10648666" y="491302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8" y="0"/>
                </a:moveTo>
                <a:lnTo>
                  <a:pt x="0" y="0"/>
                </a:lnTo>
                <a:lnTo>
                  <a:pt x="0" y="130297"/>
                </a:lnTo>
                <a:lnTo>
                  <a:pt x="2551068" y="130297"/>
                </a:lnTo>
                <a:lnTo>
                  <a:pt x="255106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648666" y="614485"/>
            <a:ext cx="7277100" cy="11112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ADMIN DASHBOARD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648666" y="2142373"/>
            <a:ext cx="7277100" cy="6118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User Management Features: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The admin</a:t>
            </a: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dashboard provides robust tools for managing</a:t>
            </a: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user data, permissions, and settings, ensuring</a:t>
            </a: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optimal platform operation.</a:t>
            </a:r>
          </a:p>
          <a:p>
            <a:pPr algn="just">
              <a:lnSpc>
                <a:spcPts val="3486"/>
              </a:lnSpc>
            </a:pPr>
            <a:endParaRPr lang="en-US" sz="249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Role Permissions Administration: 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Flexibility to</a:t>
            </a: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assign specific roles and permissions enhances</a:t>
            </a: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security and organization of operations on</a:t>
            </a: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platform.</a:t>
            </a:r>
          </a:p>
          <a:p>
            <a:pPr algn="just">
              <a:lnSpc>
                <a:spcPts val="3486"/>
              </a:lnSpc>
            </a:pPr>
            <a:endParaRPr lang="en-US" sz="249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Data Analysis and Insights: 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dashboard</a:t>
            </a: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allows for tracking user interactions and system</a:t>
            </a:r>
          </a:p>
          <a:p>
            <a:pPr algn="just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performance, facilitating </a:t>
            </a:r>
            <a:r>
              <a:rPr lang="en-US" sz="249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data.driven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decision.</a:t>
            </a:r>
          </a:p>
          <a:p>
            <a:pPr algn="just">
              <a:lnSpc>
                <a:spcPts val="3486"/>
              </a:lnSpc>
              <a:spcBef>
                <a:spcPct val="0"/>
              </a:spcBef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making for service improvements.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10525" y="5359498"/>
            <a:ext cx="4937027" cy="493702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6350000" y="0"/>
                  </a:moveTo>
                  <a:lnTo>
                    <a:pt x="6350000" y="6350000"/>
                  </a:lnTo>
                  <a:lnTo>
                    <a:pt x="1224280" y="635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36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8010525" y="0"/>
            <a:ext cx="10296525" cy="102965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6350000" y="0"/>
                  </a:moveTo>
                  <a:lnTo>
                    <a:pt x="6350000" y="6350000"/>
                  </a:lnTo>
                  <a:lnTo>
                    <a:pt x="1224280" y="6350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2500" b="-1250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1450303" y="1955104"/>
            <a:ext cx="5092939" cy="260125"/>
          </a:xfrm>
          <a:custGeom>
            <a:avLst/>
            <a:gdLst/>
            <a:ahLst/>
            <a:cxnLst/>
            <a:rect l="l" t="t" r="r" b="b"/>
            <a:pathLst>
              <a:path w="5092939" h="260125">
                <a:moveTo>
                  <a:pt x="5092939" y="0"/>
                </a:moveTo>
                <a:lnTo>
                  <a:pt x="0" y="0"/>
                </a:lnTo>
                <a:lnTo>
                  <a:pt x="0" y="260125"/>
                </a:lnTo>
                <a:lnTo>
                  <a:pt x="5092939" y="260125"/>
                </a:lnTo>
                <a:lnTo>
                  <a:pt x="509293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2342371"/>
            <a:ext cx="5936145" cy="5719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3"/>
              </a:lnSpc>
              <a:spcBef>
                <a:spcPct val="0"/>
              </a:spcBef>
            </a:pPr>
            <a:r>
              <a:rPr lang="en-US" sz="16373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15171" y="1328797"/>
            <a:ext cx="8849546" cy="9909721"/>
            <a:chOff x="0" y="0"/>
            <a:chExt cx="6350000" cy="71107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7110730"/>
            </a:xfrm>
            <a:custGeom>
              <a:avLst/>
              <a:gdLst/>
              <a:ahLst/>
              <a:cxnLst/>
              <a:rect l="l" t="t" r="r" b="b"/>
              <a:pathLst>
                <a:path w="6350000" h="7110730">
                  <a:moveTo>
                    <a:pt x="6350000" y="4700270"/>
                  </a:moveTo>
                  <a:lnTo>
                    <a:pt x="0" y="7110730"/>
                  </a:lnTo>
                  <a:lnTo>
                    <a:pt x="0" y="2410460"/>
                  </a:lnTo>
                  <a:lnTo>
                    <a:pt x="6350000" y="0"/>
                  </a:lnTo>
                  <a:close/>
                </a:path>
              </a:pathLst>
            </a:custGeom>
            <a:solidFill>
              <a:srgbClr val="FF360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0" y="1581065"/>
            <a:ext cx="8381975" cy="9386136"/>
            <a:chOff x="0" y="0"/>
            <a:chExt cx="6350000" cy="711073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7110730"/>
            </a:xfrm>
            <a:custGeom>
              <a:avLst/>
              <a:gdLst/>
              <a:ahLst/>
              <a:cxnLst/>
              <a:rect l="l" t="t" r="r" b="b"/>
              <a:pathLst>
                <a:path w="6350000" h="7110730">
                  <a:moveTo>
                    <a:pt x="6350000" y="4700270"/>
                  </a:moveTo>
                  <a:lnTo>
                    <a:pt x="0" y="7110730"/>
                  </a:lnTo>
                  <a:lnTo>
                    <a:pt x="0" y="241046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2"/>
              <a:stretch>
                <a:fillRect l="-33985" r="-33985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0105857" y="1214497"/>
            <a:ext cx="4219743" cy="20246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103"/>
              </a:lnSpc>
            </a:pPr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  <a:latin typeface="Anton"/>
                <a:ea typeface="Anton"/>
                <a:cs typeface="Anton"/>
                <a:sym typeface="Anton"/>
              </a:rPr>
              <a:t>OUR TEAM</a:t>
            </a:r>
          </a:p>
          <a:p>
            <a:pPr algn="l">
              <a:lnSpc>
                <a:spcPts val="8103"/>
              </a:lnSpc>
              <a:spcBef>
                <a:spcPct val="0"/>
              </a:spcBef>
            </a:pPr>
            <a:endParaRPr lang="en-US" sz="5788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" name="Freeform 10"/>
          <p:cNvSpPr/>
          <p:nvPr/>
        </p:nvSpPr>
        <p:spPr>
          <a:xfrm flipH="1">
            <a:off x="10105857" y="1028700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9" y="0"/>
                </a:moveTo>
                <a:lnTo>
                  <a:pt x="0" y="0"/>
                </a:lnTo>
                <a:lnTo>
                  <a:pt x="0" y="130297"/>
                </a:lnTo>
                <a:lnTo>
                  <a:pt x="2551069" y="130297"/>
                </a:lnTo>
                <a:lnTo>
                  <a:pt x="25510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105856" y="2626791"/>
            <a:ext cx="5438943" cy="4524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971"/>
              </a:lnSpc>
            </a:pPr>
            <a:r>
              <a:rPr lang="en-US" sz="5788" spc="318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AAGHASH M</a:t>
            </a:r>
          </a:p>
          <a:p>
            <a:pPr algn="l">
              <a:lnSpc>
                <a:spcPts val="8971"/>
              </a:lnSpc>
            </a:pPr>
            <a:r>
              <a:rPr lang="en-US" sz="5788" spc="318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CHANDRU K T</a:t>
            </a:r>
          </a:p>
          <a:p>
            <a:pPr algn="l">
              <a:lnSpc>
                <a:spcPts val="8971"/>
              </a:lnSpc>
            </a:pPr>
            <a:r>
              <a:rPr lang="en-US" sz="5788" spc="318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LAKSHIN S</a:t>
            </a:r>
          </a:p>
          <a:p>
            <a:pPr algn="l">
              <a:lnSpc>
                <a:spcPts val="8971"/>
              </a:lnSpc>
            </a:pPr>
            <a:r>
              <a:rPr lang="en-US" sz="5788" spc="318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SRIVATHSAN 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88C63D-B0DE-EF81-BB79-A03A749BC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4802EF8-F7CF-A731-9ECB-7B68EFCE7DC1}"/>
              </a:ext>
            </a:extLst>
          </p:cNvPr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1C4B2BC-D7E8-E763-FC89-B25353515F08}"/>
                </a:ext>
              </a:extLst>
            </p:cNvPr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AABE3A2-863F-D5F9-1710-E1612FFD0B60}"/>
                </a:ext>
              </a:extLst>
            </p:cNvPr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93317BE2-41C6-C730-F683-DEE4B874664F}"/>
              </a:ext>
            </a:extLst>
          </p:cNvPr>
          <p:cNvSpPr txBox="1"/>
          <p:nvPr/>
        </p:nvSpPr>
        <p:spPr>
          <a:xfrm>
            <a:off x="381000" y="1028700"/>
            <a:ext cx="5438942" cy="20137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103"/>
              </a:lnSpc>
            </a:pPr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  <a:latin typeface="Anton"/>
                <a:ea typeface="Anton"/>
                <a:cs typeface="Anton"/>
                <a:sym typeface="Anton"/>
              </a:rPr>
              <a:t>Current Problem</a:t>
            </a:r>
          </a:p>
          <a:p>
            <a:pPr algn="l">
              <a:lnSpc>
                <a:spcPts val="8103"/>
              </a:lnSpc>
              <a:spcBef>
                <a:spcPct val="0"/>
              </a:spcBef>
            </a:pPr>
            <a:endParaRPr lang="en-US" sz="5788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516C9140-C667-ABE5-CC08-CF3944CA4CCB}"/>
              </a:ext>
            </a:extLst>
          </p:cNvPr>
          <p:cNvSpPr/>
          <p:nvPr/>
        </p:nvSpPr>
        <p:spPr>
          <a:xfrm flipH="1">
            <a:off x="381000" y="800100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9" y="0"/>
                </a:moveTo>
                <a:lnTo>
                  <a:pt x="0" y="0"/>
                </a:lnTo>
                <a:lnTo>
                  <a:pt x="0" y="130297"/>
                </a:lnTo>
                <a:lnTo>
                  <a:pt x="2551069" y="130297"/>
                </a:lnTo>
                <a:lnTo>
                  <a:pt x="255106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2477435E-934B-7E8D-859A-F2B1B9F7D892}"/>
              </a:ext>
            </a:extLst>
          </p:cNvPr>
          <p:cNvSpPr txBox="1"/>
          <p:nvPr/>
        </p:nvSpPr>
        <p:spPr>
          <a:xfrm>
            <a:off x="533400" y="2171700"/>
            <a:ext cx="13182600" cy="5678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971"/>
              </a:lnSpc>
            </a:pPr>
            <a:r>
              <a:rPr lang="en-US" sz="5788" spc="318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1. Have to go to shops directly</a:t>
            </a:r>
          </a:p>
          <a:p>
            <a:pPr algn="l">
              <a:lnSpc>
                <a:spcPts val="8971"/>
              </a:lnSpc>
            </a:pPr>
            <a:r>
              <a:rPr lang="en-US" sz="5788" spc="318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2. No Proper Updates on vehicles</a:t>
            </a:r>
          </a:p>
          <a:p>
            <a:pPr algn="l">
              <a:lnSpc>
                <a:spcPts val="8971"/>
              </a:lnSpc>
            </a:pPr>
            <a:r>
              <a:rPr lang="en-US" sz="5788" spc="318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3. Wait long hours on Service shops</a:t>
            </a:r>
          </a:p>
          <a:p>
            <a:pPr algn="l">
              <a:lnSpc>
                <a:spcPts val="8971"/>
              </a:lnSpc>
            </a:pPr>
            <a:r>
              <a:rPr lang="en-US" sz="5788" spc="318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4. Difficult to find shops</a:t>
            </a:r>
          </a:p>
          <a:p>
            <a:pPr algn="l">
              <a:lnSpc>
                <a:spcPts val="8971"/>
              </a:lnSpc>
            </a:pPr>
            <a:r>
              <a:rPr lang="en-US" sz="5788" spc="318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5. No Proper Guides</a:t>
            </a:r>
          </a:p>
        </p:txBody>
      </p:sp>
    </p:spTree>
    <p:extLst>
      <p:ext uri="{BB962C8B-B14F-4D97-AF65-F5344CB8AC3E}">
        <p14:creationId xmlns:p14="http://schemas.microsoft.com/office/powerpoint/2010/main" val="378641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2263" y="2532556"/>
            <a:ext cx="5831287" cy="5894697"/>
            <a:chOff x="0" y="0"/>
            <a:chExt cx="5956300" cy="60210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56300" cy="6021070"/>
            </a:xfrm>
            <a:custGeom>
              <a:avLst/>
              <a:gdLst/>
              <a:ahLst/>
              <a:cxnLst/>
              <a:rect l="l" t="t" r="r" b="b"/>
              <a:pathLst>
                <a:path w="5956300" h="6021070">
                  <a:moveTo>
                    <a:pt x="692150" y="6021070"/>
                  </a:moveTo>
                  <a:lnTo>
                    <a:pt x="0" y="0"/>
                  </a:lnTo>
                  <a:lnTo>
                    <a:pt x="5264150" y="0"/>
                  </a:lnTo>
                  <a:lnTo>
                    <a:pt x="5956300" y="6021070"/>
                  </a:lnTo>
                  <a:close/>
                </a:path>
              </a:pathLst>
            </a:custGeom>
            <a:blipFill>
              <a:blip r:embed="rId2"/>
              <a:stretch>
                <a:fillRect t="-27710" r="-180132" b="-1625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883203" y="2524774"/>
            <a:ext cx="5838985" cy="5902479"/>
            <a:chOff x="0" y="0"/>
            <a:chExt cx="5956300" cy="602107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956300" cy="6021070"/>
            </a:xfrm>
            <a:custGeom>
              <a:avLst/>
              <a:gdLst/>
              <a:ahLst/>
              <a:cxnLst/>
              <a:rect l="l" t="t" r="r" b="b"/>
              <a:pathLst>
                <a:path w="5956300" h="6021070">
                  <a:moveTo>
                    <a:pt x="692150" y="6021070"/>
                  </a:moveTo>
                  <a:lnTo>
                    <a:pt x="0" y="0"/>
                  </a:lnTo>
                  <a:lnTo>
                    <a:pt x="5264150" y="0"/>
                  </a:lnTo>
                  <a:lnTo>
                    <a:pt x="5956300" y="6021070"/>
                  </a:lnTo>
                  <a:close/>
                </a:path>
              </a:pathLst>
            </a:custGeom>
            <a:blipFill>
              <a:blip r:embed="rId2"/>
              <a:stretch>
                <a:fillRect l="-169311" t="-20141" b="-18259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6131577" y="2532556"/>
            <a:ext cx="5751626" cy="5814170"/>
            <a:chOff x="0" y="0"/>
            <a:chExt cx="5956300" cy="602107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956300" cy="6021070"/>
            </a:xfrm>
            <a:custGeom>
              <a:avLst/>
              <a:gdLst/>
              <a:ahLst/>
              <a:cxnLst/>
              <a:rect l="l" t="t" r="r" b="b"/>
              <a:pathLst>
                <a:path w="5956300" h="6021070">
                  <a:moveTo>
                    <a:pt x="692150" y="6021070"/>
                  </a:moveTo>
                  <a:lnTo>
                    <a:pt x="0" y="0"/>
                  </a:lnTo>
                  <a:lnTo>
                    <a:pt x="5264150" y="0"/>
                  </a:lnTo>
                  <a:lnTo>
                    <a:pt x="5956300" y="6021070"/>
                  </a:lnTo>
                  <a:close/>
                </a:path>
              </a:pathLst>
            </a:custGeom>
            <a:blipFill>
              <a:blip r:embed="rId2"/>
              <a:stretch>
                <a:fillRect l="-72279" t="-17513" r="-67794" b="-5862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412263" y="642317"/>
            <a:ext cx="3778737" cy="995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103"/>
              </a:lnSpc>
              <a:spcBef>
                <a:spcPct val="0"/>
              </a:spcBef>
            </a:pPr>
            <a:r>
              <a:rPr lang="en-US" sz="5788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OVERVIEW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412263" y="437810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9" y="0"/>
                </a:moveTo>
                <a:lnTo>
                  <a:pt x="0" y="0"/>
                </a:lnTo>
                <a:lnTo>
                  <a:pt x="0" y="130297"/>
                </a:lnTo>
                <a:lnTo>
                  <a:pt x="2551069" y="130297"/>
                </a:lnTo>
                <a:lnTo>
                  <a:pt x="25510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733257" y="437810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9" y="0"/>
                </a:moveTo>
                <a:lnTo>
                  <a:pt x="0" y="0"/>
                </a:lnTo>
                <a:lnTo>
                  <a:pt x="0" y="130297"/>
                </a:lnTo>
                <a:lnTo>
                  <a:pt x="2551069" y="130297"/>
                </a:lnTo>
                <a:lnTo>
                  <a:pt x="255106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95977" y="2420682"/>
            <a:ext cx="17496046" cy="6164020"/>
          </a:xfrm>
          <a:custGeom>
            <a:avLst/>
            <a:gdLst/>
            <a:ahLst/>
            <a:cxnLst/>
            <a:rect l="l" t="t" r="r" b="b"/>
            <a:pathLst>
              <a:path w="17496046" h="6164020">
                <a:moveTo>
                  <a:pt x="0" y="0"/>
                </a:moveTo>
                <a:lnTo>
                  <a:pt x="17496046" y="0"/>
                </a:lnTo>
                <a:lnTo>
                  <a:pt x="17496046" y="6164020"/>
                </a:lnTo>
                <a:lnTo>
                  <a:pt x="0" y="61640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33257" y="623607"/>
            <a:ext cx="3874633" cy="2024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3"/>
              </a:lnSpc>
            </a:pPr>
            <a:r>
              <a:rPr lang="en-US" sz="578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ER DIAGRAM</a:t>
            </a:r>
          </a:p>
          <a:p>
            <a:pPr algn="l">
              <a:lnSpc>
                <a:spcPts val="8103"/>
              </a:lnSpc>
              <a:spcBef>
                <a:spcPct val="0"/>
              </a:spcBef>
            </a:pPr>
            <a:endParaRPr lang="en-US" sz="5788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09575" y="1708365"/>
            <a:ext cx="7816191" cy="7697902"/>
            <a:chOff x="0" y="0"/>
            <a:chExt cx="6546273" cy="64472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546273" cy="6447203"/>
            </a:xfrm>
            <a:custGeom>
              <a:avLst/>
              <a:gdLst/>
              <a:ahLst/>
              <a:cxnLst/>
              <a:rect l="l" t="t" r="r" b="b"/>
              <a:pathLst>
                <a:path w="6546273" h="6447203">
                  <a:moveTo>
                    <a:pt x="760708" y="6447203"/>
                  </a:moveTo>
                  <a:lnTo>
                    <a:pt x="0" y="0"/>
                  </a:lnTo>
                  <a:lnTo>
                    <a:pt x="5785565" y="0"/>
                  </a:lnTo>
                  <a:lnTo>
                    <a:pt x="6546273" y="6447203"/>
                  </a:lnTo>
                  <a:close/>
                </a:path>
              </a:pathLst>
            </a:custGeom>
            <a:blipFill>
              <a:blip r:embed="rId2"/>
              <a:stretch>
                <a:fillRect l="-29011" r="-2901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flipH="1">
            <a:off x="937733" y="834294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8" y="0"/>
                </a:moveTo>
                <a:lnTo>
                  <a:pt x="0" y="0"/>
                </a:lnTo>
                <a:lnTo>
                  <a:pt x="0" y="130298"/>
                </a:lnTo>
                <a:lnTo>
                  <a:pt x="2551068" y="130298"/>
                </a:lnTo>
                <a:lnTo>
                  <a:pt x="25510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37733" y="957478"/>
            <a:ext cx="4603762" cy="1111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TECH STACK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37733" y="2316239"/>
            <a:ext cx="8915102" cy="7432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 </a:t>
            </a:r>
            <a:r>
              <a:rPr lang="en-US" sz="249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Modern Frontend Technologies: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The use of </a:t>
            </a:r>
            <a:r>
              <a:rPr lang="en-US" sz="2490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React and CSS 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enables the development of a </a:t>
            </a:r>
            <a:r>
              <a:rPr lang="en-US" sz="249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responsive,modern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user interface that enhances the user experience significantly.</a:t>
            </a:r>
          </a:p>
          <a:p>
            <a:pPr algn="l">
              <a:lnSpc>
                <a:spcPts val="3486"/>
              </a:lnSpc>
            </a:pPr>
            <a:endParaRPr lang="en-US" sz="249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Powerful Backend Infrastructure</a:t>
            </a:r>
            <a:r>
              <a:rPr lang="en-US" sz="249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</a:t>
            </a:r>
            <a:r>
              <a:rPr lang="en-US" sz="2490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Spring Boot 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serves</a:t>
            </a:r>
          </a:p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 the backbone, managing server-side processing and</a:t>
            </a:r>
          </a:p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business logic effectively, ensuring robustness and</a:t>
            </a:r>
          </a:p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Performance, </a:t>
            </a:r>
            <a:r>
              <a:rPr lang="en-US" sz="2490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AXIOS</a:t>
            </a:r>
          </a:p>
          <a:p>
            <a:pPr algn="l">
              <a:lnSpc>
                <a:spcPts val="3486"/>
              </a:lnSpc>
            </a:pPr>
            <a:endParaRPr lang="en-US" sz="249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</a:t>
            </a:r>
            <a:r>
              <a:rPr lang="en-US" sz="249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Reliable Data Management: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0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MySQL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provides a reliable</a:t>
            </a:r>
          </a:p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and efficient database solution for storing user</a:t>
            </a:r>
          </a:p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information, vehicle data, and service records.</a:t>
            </a:r>
          </a:p>
          <a:p>
            <a:pPr algn="l">
              <a:lnSpc>
                <a:spcPts val="3486"/>
              </a:lnSpc>
            </a:pPr>
            <a:endParaRPr lang="en-US" sz="249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</a:t>
            </a:r>
            <a:r>
              <a:rPr lang="en-US" sz="249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YouTube API Integration: </a:t>
            </a: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Integration of </a:t>
            </a:r>
            <a:r>
              <a:rPr lang="en-US" sz="2490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YouTube's API</a:t>
            </a:r>
          </a:p>
          <a:p>
            <a:pPr algn="l">
              <a:lnSpc>
                <a:spcPts val="3486"/>
              </a:lnSpc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facilitates seamless access to video tutorials, enriching</a:t>
            </a:r>
          </a:p>
          <a:p>
            <a:pPr algn="l">
              <a:lnSpc>
                <a:spcPts val="3486"/>
              </a:lnSpc>
              <a:spcBef>
                <a:spcPct val="0"/>
              </a:spcBef>
            </a:pPr>
            <a:r>
              <a:rPr lang="en-US" sz="249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user experience with multimedia resources.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8504" y="2836677"/>
            <a:ext cx="6134100" cy="5137737"/>
            <a:chOff x="0" y="0"/>
            <a:chExt cx="7923190" cy="66362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923191" cy="6636224"/>
            </a:xfrm>
            <a:custGeom>
              <a:avLst/>
              <a:gdLst/>
              <a:ahLst/>
              <a:cxnLst/>
              <a:rect l="l" t="t" r="r" b="b"/>
              <a:pathLst>
                <a:path w="7923191" h="6636224">
                  <a:moveTo>
                    <a:pt x="920712" y="6636224"/>
                  </a:moveTo>
                  <a:lnTo>
                    <a:pt x="0" y="0"/>
                  </a:lnTo>
                  <a:lnTo>
                    <a:pt x="7002479" y="0"/>
                  </a:lnTo>
                  <a:lnTo>
                    <a:pt x="7923191" y="6636224"/>
                  </a:lnTo>
                  <a:close/>
                </a:path>
              </a:pathLst>
            </a:custGeom>
            <a:blipFill>
              <a:blip r:embed="rId2"/>
              <a:stretch>
                <a:fillRect t="-22073" b="-33938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 flipH="1">
            <a:off x="7682064" y="288967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9" y="0"/>
                </a:moveTo>
                <a:lnTo>
                  <a:pt x="0" y="0"/>
                </a:lnTo>
                <a:lnTo>
                  <a:pt x="0" y="130297"/>
                </a:lnTo>
                <a:lnTo>
                  <a:pt x="2551069" y="130297"/>
                </a:lnTo>
                <a:lnTo>
                  <a:pt x="25510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6999633" y="2836677"/>
            <a:ext cx="5068542" cy="5137737"/>
            <a:chOff x="0" y="0"/>
            <a:chExt cx="6546848" cy="66362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546848" cy="6636224"/>
            </a:xfrm>
            <a:custGeom>
              <a:avLst/>
              <a:gdLst/>
              <a:ahLst/>
              <a:cxnLst/>
              <a:rect l="l" t="t" r="r" b="b"/>
              <a:pathLst>
                <a:path w="6546848" h="6636224">
                  <a:moveTo>
                    <a:pt x="760774" y="6636224"/>
                  </a:moveTo>
                  <a:lnTo>
                    <a:pt x="0" y="0"/>
                  </a:lnTo>
                  <a:lnTo>
                    <a:pt x="5786074" y="0"/>
                  </a:lnTo>
                  <a:lnTo>
                    <a:pt x="6546848" y="6636224"/>
                  </a:lnTo>
                  <a:close/>
                </a:path>
              </a:pathLst>
            </a:custGeom>
            <a:blipFill>
              <a:blip r:embed="rId5"/>
              <a:stretch>
                <a:fillRect t="-11223" b="-11223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2315204" y="2836677"/>
            <a:ext cx="5354292" cy="5137737"/>
            <a:chOff x="0" y="0"/>
            <a:chExt cx="6915941" cy="66362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15941" cy="6636224"/>
            </a:xfrm>
            <a:custGeom>
              <a:avLst/>
              <a:gdLst/>
              <a:ahLst/>
              <a:cxnLst/>
              <a:rect l="l" t="t" r="r" b="b"/>
              <a:pathLst>
                <a:path w="6915941" h="6636224">
                  <a:moveTo>
                    <a:pt x="803665" y="6636224"/>
                  </a:moveTo>
                  <a:lnTo>
                    <a:pt x="0" y="0"/>
                  </a:lnTo>
                  <a:lnTo>
                    <a:pt x="6112276" y="0"/>
                  </a:lnTo>
                  <a:lnTo>
                    <a:pt x="6915941" y="6636224"/>
                  </a:lnTo>
                  <a:close/>
                </a:path>
              </a:pathLst>
            </a:custGeom>
            <a:blipFill>
              <a:blip r:embed="rId6"/>
              <a:stretch>
                <a:fillRect t="-6312" b="-6312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5798189" y="412150"/>
            <a:ext cx="6318820" cy="1111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USER REGISTRATION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8504" y="2836677"/>
            <a:ext cx="5334000" cy="5137737"/>
            <a:chOff x="0" y="0"/>
            <a:chExt cx="6889731" cy="66362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889731" cy="6636224"/>
            </a:xfrm>
            <a:custGeom>
              <a:avLst/>
              <a:gdLst/>
              <a:ahLst/>
              <a:cxnLst/>
              <a:rect l="l" t="t" r="r" b="b"/>
              <a:pathLst>
                <a:path w="6889731" h="6636224">
                  <a:moveTo>
                    <a:pt x="800619" y="6636224"/>
                  </a:moveTo>
                  <a:lnTo>
                    <a:pt x="0" y="0"/>
                  </a:lnTo>
                  <a:lnTo>
                    <a:pt x="6089112" y="0"/>
                  </a:lnTo>
                  <a:lnTo>
                    <a:pt x="6889731" y="6636224"/>
                  </a:lnTo>
                  <a:close/>
                </a:path>
              </a:pathLst>
            </a:custGeom>
            <a:blipFill>
              <a:blip r:embed="rId2"/>
              <a:stretch>
                <a:fillRect t="-23678" b="-23678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 flipH="1">
            <a:off x="7682064" y="288967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9" y="0"/>
                </a:moveTo>
                <a:lnTo>
                  <a:pt x="0" y="0"/>
                </a:lnTo>
                <a:lnTo>
                  <a:pt x="0" y="130297"/>
                </a:lnTo>
                <a:lnTo>
                  <a:pt x="2551069" y="130297"/>
                </a:lnTo>
                <a:lnTo>
                  <a:pt x="25510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6599583" y="2836677"/>
            <a:ext cx="5068542" cy="5137737"/>
            <a:chOff x="0" y="0"/>
            <a:chExt cx="6546848" cy="66362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546848" cy="6636224"/>
            </a:xfrm>
            <a:custGeom>
              <a:avLst/>
              <a:gdLst/>
              <a:ahLst/>
              <a:cxnLst/>
              <a:rect l="l" t="t" r="r" b="b"/>
              <a:pathLst>
                <a:path w="6546848" h="6636224">
                  <a:moveTo>
                    <a:pt x="760774" y="6636224"/>
                  </a:moveTo>
                  <a:lnTo>
                    <a:pt x="0" y="0"/>
                  </a:lnTo>
                  <a:lnTo>
                    <a:pt x="5786074" y="0"/>
                  </a:lnTo>
                  <a:lnTo>
                    <a:pt x="6546848" y="6636224"/>
                  </a:lnTo>
                  <a:close/>
                </a:path>
              </a:pathLst>
            </a:custGeom>
            <a:blipFill>
              <a:blip r:embed="rId5"/>
              <a:stretch>
                <a:fillRect t="-13316" b="-13316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2315204" y="2836677"/>
            <a:ext cx="5354292" cy="5137737"/>
            <a:chOff x="0" y="0"/>
            <a:chExt cx="6915941" cy="66362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15941" cy="6636224"/>
            </a:xfrm>
            <a:custGeom>
              <a:avLst/>
              <a:gdLst/>
              <a:ahLst/>
              <a:cxnLst/>
              <a:rect l="l" t="t" r="r" b="b"/>
              <a:pathLst>
                <a:path w="6915941" h="6636224">
                  <a:moveTo>
                    <a:pt x="803665" y="6636224"/>
                  </a:moveTo>
                  <a:lnTo>
                    <a:pt x="0" y="0"/>
                  </a:lnTo>
                  <a:lnTo>
                    <a:pt x="6112276" y="0"/>
                  </a:lnTo>
                  <a:lnTo>
                    <a:pt x="6915941" y="6636224"/>
                  </a:lnTo>
                  <a:close/>
                </a:path>
              </a:pathLst>
            </a:custGeom>
            <a:blipFill>
              <a:blip r:embed="rId6"/>
              <a:stretch>
                <a:fillRect t="-14790" b="-14790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3831940" y="411162"/>
            <a:ext cx="10624120" cy="1111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VEHICLE DETAILS MANAGEMENT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solidFill>
              <a:srgbClr val="FF36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5170462">
            <a:off x="2593906" y="496034"/>
            <a:ext cx="3561052" cy="6850135"/>
            <a:chOff x="0" y="0"/>
            <a:chExt cx="5618152" cy="10807227"/>
          </a:xfrm>
        </p:grpSpPr>
        <p:sp>
          <p:nvSpPr>
            <p:cNvPr id="6" name="Freeform 6"/>
            <p:cNvSpPr/>
            <p:nvPr/>
          </p:nvSpPr>
          <p:spPr>
            <a:xfrm rot="-5587914">
              <a:off x="-2739940" y="2893959"/>
              <a:ext cx="11098032" cy="5019309"/>
            </a:xfrm>
            <a:custGeom>
              <a:avLst/>
              <a:gdLst/>
              <a:ahLst/>
              <a:cxnLst/>
              <a:rect l="l" t="t" r="r" b="b"/>
              <a:pathLst>
                <a:path w="11098032" h="5019309">
                  <a:moveTo>
                    <a:pt x="271278" y="61429"/>
                  </a:moveTo>
                  <a:lnTo>
                    <a:pt x="11098032" y="0"/>
                  </a:lnTo>
                  <a:lnTo>
                    <a:pt x="10826754" y="4957880"/>
                  </a:lnTo>
                  <a:lnTo>
                    <a:pt x="0" y="5019309"/>
                  </a:lnTo>
                  <a:close/>
                </a:path>
              </a:pathLst>
            </a:custGeom>
            <a:blipFill>
              <a:blip r:embed="rId2"/>
              <a:stretch>
                <a:fillRect l="-464" t="-5965" r="-464" b="-5965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 flipH="1">
            <a:off x="7682064" y="288967"/>
            <a:ext cx="2551068" cy="130297"/>
          </a:xfrm>
          <a:custGeom>
            <a:avLst/>
            <a:gdLst/>
            <a:ahLst/>
            <a:cxnLst/>
            <a:rect l="l" t="t" r="r" b="b"/>
            <a:pathLst>
              <a:path w="2551068" h="130297">
                <a:moveTo>
                  <a:pt x="2551069" y="0"/>
                </a:moveTo>
                <a:lnTo>
                  <a:pt x="0" y="0"/>
                </a:lnTo>
                <a:lnTo>
                  <a:pt x="0" y="130297"/>
                </a:lnTo>
                <a:lnTo>
                  <a:pt x="2551069" y="130297"/>
                </a:lnTo>
                <a:lnTo>
                  <a:pt x="25510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831940" y="411162"/>
            <a:ext cx="10624120" cy="1111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SERVICE BOOKING</a:t>
            </a:r>
          </a:p>
        </p:txBody>
      </p:sp>
      <p:grpSp>
        <p:nvGrpSpPr>
          <p:cNvPr id="9" name="Group 9"/>
          <p:cNvGrpSpPr/>
          <p:nvPr/>
        </p:nvGrpSpPr>
        <p:grpSpPr>
          <a:xfrm rot="5170462">
            <a:off x="11779289" y="3447154"/>
            <a:ext cx="3561052" cy="6850135"/>
            <a:chOff x="0" y="0"/>
            <a:chExt cx="5618152" cy="10807227"/>
          </a:xfrm>
        </p:grpSpPr>
        <p:sp>
          <p:nvSpPr>
            <p:cNvPr id="10" name="Freeform 10"/>
            <p:cNvSpPr/>
            <p:nvPr/>
          </p:nvSpPr>
          <p:spPr>
            <a:xfrm rot="-5687016">
              <a:off x="-2809972" y="2804282"/>
              <a:ext cx="11238096" cy="5198664"/>
            </a:xfrm>
            <a:custGeom>
              <a:avLst/>
              <a:gdLst/>
              <a:ahLst/>
              <a:cxnLst/>
              <a:rect l="l" t="t" r="r" b="b"/>
              <a:pathLst>
                <a:path w="11238096" h="5198664">
                  <a:moveTo>
                    <a:pt x="414070" y="0"/>
                  </a:moveTo>
                  <a:lnTo>
                    <a:pt x="11238096" y="250663"/>
                  </a:lnTo>
                  <a:lnTo>
                    <a:pt x="10824026" y="5198664"/>
                  </a:lnTo>
                  <a:lnTo>
                    <a:pt x="0" y="4948000"/>
                  </a:lnTo>
                  <a:close/>
                </a:path>
              </a:pathLst>
            </a:custGeom>
            <a:blipFill>
              <a:blip r:embed="rId5"/>
              <a:stretch>
                <a:fillRect l="-7631" t="-2306" r="-26741" b="-5763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 rot="5170462">
            <a:off x="3317806" y="4506192"/>
            <a:ext cx="3561052" cy="6850135"/>
            <a:chOff x="0" y="0"/>
            <a:chExt cx="5618152" cy="10807227"/>
          </a:xfrm>
        </p:grpSpPr>
        <p:sp>
          <p:nvSpPr>
            <p:cNvPr id="12" name="Freeform 12"/>
            <p:cNvSpPr/>
            <p:nvPr/>
          </p:nvSpPr>
          <p:spPr>
            <a:xfrm rot="-5579479">
              <a:off x="-2733766" y="2880351"/>
              <a:ext cx="11085683" cy="5046525"/>
            </a:xfrm>
            <a:custGeom>
              <a:avLst/>
              <a:gdLst/>
              <a:ahLst/>
              <a:cxnLst/>
              <a:rect l="l" t="t" r="r" b="b"/>
              <a:pathLst>
                <a:path w="11085683" h="5046525">
                  <a:moveTo>
                    <a:pt x="259113" y="87995"/>
                  </a:moveTo>
                  <a:lnTo>
                    <a:pt x="11085683" y="0"/>
                  </a:lnTo>
                  <a:lnTo>
                    <a:pt x="10826571" y="4958531"/>
                  </a:lnTo>
                  <a:lnTo>
                    <a:pt x="0" y="5046525"/>
                  </a:lnTo>
                  <a:close/>
                </a:path>
              </a:pathLst>
            </a:custGeom>
            <a:blipFill>
              <a:blip r:embed="rId6"/>
              <a:stretch>
                <a:fillRect l="-1520" r="-1520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 rot="5170462">
            <a:off x="10899706" y="-182005"/>
            <a:ext cx="3561052" cy="6850135"/>
            <a:chOff x="0" y="0"/>
            <a:chExt cx="5618152" cy="10807227"/>
          </a:xfrm>
        </p:grpSpPr>
        <p:sp>
          <p:nvSpPr>
            <p:cNvPr id="14" name="Freeform 14"/>
            <p:cNvSpPr/>
            <p:nvPr/>
          </p:nvSpPr>
          <p:spPr>
            <a:xfrm rot="-5603344">
              <a:off x="-2751149" y="2918891"/>
              <a:ext cx="11120449" cy="4969446"/>
            </a:xfrm>
            <a:custGeom>
              <a:avLst/>
              <a:gdLst/>
              <a:ahLst/>
              <a:cxnLst/>
              <a:rect l="l" t="t" r="r" b="b"/>
              <a:pathLst>
                <a:path w="11120449" h="4969446">
                  <a:moveTo>
                    <a:pt x="293529" y="12833"/>
                  </a:moveTo>
                  <a:lnTo>
                    <a:pt x="11120449" y="0"/>
                  </a:lnTo>
                  <a:lnTo>
                    <a:pt x="10826921" y="4956612"/>
                  </a:lnTo>
                  <a:lnTo>
                    <a:pt x="0" y="4969446"/>
                  </a:lnTo>
                  <a:close/>
                </a:path>
              </a:pathLst>
            </a:custGeom>
            <a:blipFill>
              <a:blip r:embed="rId7"/>
              <a:stretch>
                <a:fillRect l="-7693" t="-2131" r="-4322" b="-1991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360</Words>
  <Application>Microsoft Office PowerPoint</Application>
  <PresentationFormat>Custom</PresentationFormat>
  <Paragraphs>71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Open Sans</vt:lpstr>
      <vt:lpstr>Norwester</vt:lpstr>
      <vt:lpstr>Canva Sans</vt:lpstr>
      <vt:lpstr>Canva Sans Bold</vt:lpstr>
      <vt:lpstr>Arial</vt:lpstr>
      <vt:lpstr>Calibri</vt:lpstr>
      <vt:lpstr>Anton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</dc:title>
  <cp:lastModifiedBy>AAGHASH M</cp:lastModifiedBy>
  <cp:revision>6</cp:revision>
  <dcterms:created xsi:type="dcterms:W3CDTF">2006-08-16T00:00:00Z</dcterms:created>
  <dcterms:modified xsi:type="dcterms:W3CDTF">2024-11-11T06:05:19Z</dcterms:modified>
  <dc:identifier>DAGNzD_VSWU</dc:identifier>
</cp:coreProperties>
</file>

<file path=docProps/thumbnail.jpeg>
</file>